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6"/>
  </p:normalViewPr>
  <p:slideViewPr>
    <p:cSldViewPr snapToGrid="0" snapToObjects="1">
      <p:cViewPr varScale="1">
        <p:scale>
          <a:sx n="90" d="100"/>
          <a:sy n="90" d="100"/>
        </p:scale>
        <p:origin x="2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3EC3-D533-1E4B-AB48-6BB05BE22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3AB7-7D3C-F448-B50B-57836EE69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F01B1-6F81-7A40-B238-9135D28F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39F4-2CA9-4F4C-BC20-63B143C2FF11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7FD20-6965-3141-B1BD-CBE076CA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5D9E6-9372-BA46-AFB2-6499A075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6A5E-6AF1-2346-BF1E-F37AD7FF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5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58F9-167E-BC47-84A2-F3E87FED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929B4-8ED4-3848-BF2E-640C1F29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3A80E-3564-044E-B9CA-3520AD3F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39F4-2CA9-4F4C-BC20-63B143C2FF11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998E-9E47-FA45-B85F-470AD589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02549-C9B7-B246-B4FE-C96F52A1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6A5E-6AF1-2346-BF1E-F37AD7FF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974EB-A8F0-B849-9745-094EBDF64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3D683-B568-6D4D-8D84-9A58E70A0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64636-B272-CB4F-A189-F19C8CC9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39F4-2CA9-4F4C-BC20-63B143C2FF11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7CD85-FA37-C943-83AD-374201D8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418C-9BE3-894A-BD4C-F2682295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6A5E-6AF1-2346-BF1E-F37AD7FF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3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1B75B-DBC8-A740-90B2-1651C702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60097-42FB-9946-9287-FD74FF81B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36E2D-2CC0-724E-AE78-8A183737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39F4-2CA9-4F4C-BC20-63B143C2FF11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14614-5908-DF48-ACE8-AFE81D3C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707C5-CB1B-0842-9F3A-AABC4D27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6A5E-6AF1-2346-BF1E-F37AD7FF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D9C2-3AC4-AA43-B351-37EC2CF3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5B7A5-0BCF-C541-B833-C43BCEC08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CC387-9EF8-8243-BE61-5EC0C68C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39F4-2CA9-4F4C-BC20-63B143C2FF11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E236E-70DA-CA4C-9696-49979A33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8F988-1D82-6342-B659-A433422E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6A5E-6AF1-2346-BF1E-F37AD7FF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0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F98A-2F08-8843-9763-2EC19A39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A230-8B5F-A241-B7F0-70FD87208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CDFA1-CA6C-934E-BD64-97AC4648A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B22A5-07A3-504B-83FE-03D4B2E9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39F4-2CA9-4F4C-BC20-63B143C2FF11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5F27E-D89C-5240-8926-19FA1E62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2BB-9860-2F4B-BB5E-FFCABD33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6A5E-6AF1-2346-BF1E-F37AD7FF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5A9D-9CD2-544A-93EC-9AC50EA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287DC-B9E8-2446-8E5F-F826B1D5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6186D-93A2-BA4B-965F-1858DD1E9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88A9B-0723-7241-A95A-CF23A1A4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01C33-9CF6-C840-BCE8-87F19E1A9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7789B-6CAB-484C-B009-7A44CBDC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39F4-2CA9-4F4C-BC20-63B143C2FF11}" type="datetimeFigureOut">
              <a:rPr lang="en-US" smtClean="0"/>
              <a:t>4/4/20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4267B-E66E-4F4D-B288-CF8E7BF4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CD6FD-D1E9-7B4A-8D01-1727C40A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6A5E-6AF1-2346-BF1E-F37AD7FF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0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5EEF-B1A8-8E40-82F4-E60DB08D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09B99-CCF0-964D-B5D0-0727C4DA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39F4-2CA9-4F4C-BC20-63B143C2FF11}" type="datetimeFigureOut">
              <a:rPr lang="en-US" smtClean="0"/>
              <a:t>4/4/20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670B5-7F02-A64F-B864-D338B88B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44171-CA40-1342-B328-CC3B35A8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6A5E-6AF1-2346-BF1E-F37AD7FF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6D18B-B7B7-CF40-A93B-02CD7265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39F4-2CA9-4F4C-BC20-63B143C2FF11}" type="datetimeFigureOut">
              <a:rPr lang="en-US" smtClean="0"/>
              <a:t>4/4/20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D2924-CBF7-3F4D-BB0A-0AE3571F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F3CF0-AB0F-D541-A5DC-9B49B080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6A5E-6AF1-2346-BF1E-F37AD7FF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76F0-91ED-FE4B-8CA6-54B71F21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B5821-CB44-BD46-B7E5-1BB39372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09836-729D-C847-97EE-52073BF88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AFFD8-1054-FC42-9DA3-6592F439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39F4-2CA9-4F4C-BC20-63B143C2FF11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7CFA7-8FF1-934E-A011-060EA52A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BF0E1-E6B9-1E46-B442-7F5C25B0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6A5E-6AF1-2346-BF1E-F37AD7FF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CAE9-5CFB-C140-9E80-3D38D8F77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16F11F-DCB1-5543-82B0-C45100151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4F1CB-4B0C-F441-9ACB-C5984C170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98291-A3B4-444F-82E4-160439F9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39F4-2CA9-4F4C-BC20-63B143C2FF11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EE971-4213-DA4E-83E8-3E338956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B80E6-968A-C44B-B670-953F8A1B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6A5E-6AF1-2346-BF1E-F37AD7FF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3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6C3EF-302F-3D4B-9DFD-840A83BF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89F58-F7EF-3E43-8BB3-A95DBA330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3FD0A-45AA-8647-AD17-3E5BA65D1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139F4-2CA9-4F4C-BC20-63B143C2FF11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4EE0E-3247-824D-BFD6-60D6AAA8E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AE385-5A6F-AA4C-8FF3-444680B7E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6A5E-6AF1-2346-BF1E-F37AD7FF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1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image" Target="../media/image4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1.m4a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3.m4a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5" Type="http://schemas.microsoft.com/office/2007/relationships/media" Target="../media/media16.m4a"/><Relationship Id="rId10" Type="http://schemas.openxmlformats.org/officeDocument/2006/relationships/image" Target="../media/image3.png"/><Relationship Id="rId4" Type="http://schemas.openxmlformats.org/officeDocument/2006/relationships/audio" Target="../media/media15.m4a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0.jpeg"/><Relationship Id="rId11" Type="http://schemas.openxmlformats.org/officeDocument/2006/relationships/image" Target="../media/image3.png"/><Relationship Id="rId5" Type="http://schemas.openxmlformats.org/officeDocument/2006/relationships/image" Target="../media/image9.jpeg"/><Relationship Id="rId10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518F2-FA9D-FC40-A65D-F191CD30D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8634" y="2850010"/>
            <a:ext cx="4805996" cy="175809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week in the life of Roxy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dog sitting on a table&#10;&#10;Description automatically generated">
            <a:extLst>
              <a:ext uri="{FF2B5EF4-FFF2-40B4-BE49-F238E27FC236}">
                <a16:creationId xmlns:a16="http://schemas.microsoft.com/office/drawing/2014/main" id="{469D1A02-E5E5-6846-B634-176D7BE7B2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8630" r="1" b="2664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Online Media 7" descr="A week.m4a">
            <a:hlinkClick r:id="" action="ppaction://media"/>
            <a:extLst>
              <a:ext uri="{FF2B5EF4-FFF2-40B4-BE49-F238E27FC236}">
                <a16:creationId xmlns:a16="http://schemas.microsoft.com/office/drawing/2014/main" id="{8CE40190-61EB-3C42-A352-3C5107D41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35156" y="45138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ECDD-2473-4041-8A36-1A417000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Now it’s your turn! 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Can you do the same for your pet? Or if you don’t have a pet, you can make one up! How about a pet monkey or a pet lion?! Be creative! 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 can’t wait to see what you do!</a:t>
            </a:r>
          </a:p>
        </p:txBody>
      </p:sp>
      <p:pic>
        <p:nvPicPr>
          <p:cNvPr id="4" name="Online Media 3" descr="Your turn.m4a">
            <a:hlinkClick r:id="" action="ppaction://media"/>
            <a:extLst>
              <a:ext uri="{FF2B5EF4-FFF2-40B4-BE49-F238E27FC236}">
                <a16:creationId xmlns:a16="http://schemas.microsoft.com/office/drawing/2014/main" id="{D451AB22-B8EF-2542-ACD1-49BBD52C4E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79100" y="7794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9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BA4529-2183-B943-B1FA-29A03D7B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146" y="590635"/>
            <a:ext cx="4672584" cy="13016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dog running in a grassy field&#10;&#10;Description automatically generated">
            <a:extLst>
              <a:ext uri="{FF2B5EF4-FFF2-40B4-BE49-F238E27FC236}">
                <a16:creationId xmlns:a16="http://schemas.microsoft.com/office/drawing/2014/main" id="{B8691857-1B3C-1E4B-853F-D688E45ED4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694" r="-2" b="-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9B1F7-9802-CF40-B180-AA6D0F5C533C}"/>
              </a:ext>
            </a:extLst>
          </p:cNvPr>
          <p:cNvSpPr txBox="1"/>
          <p:nvPr/>
        </p:nvSpPr>
        <p:spPr>
          <a:xfrm>
            <a:off x="723900" y="3082724"/>
            <a:ext cx="510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Roxy went for a walk…</a:t>
            </a:r>
          </a:p>
        </p:txBody>
      </p:sp>
      <p:pic>
        <p:nvPicPr>
          <p:cNvPr id="7" name="Online Media 6" descr="Monday.m4a">
            <a:hlinkClick r:id="" action="ppaction://media"/>
            <a:extLst>
              <a:ext uri="{FF2B5EF4-FFF2-40B4-BE49-F238E27FC236}">
                <a16:creationId xmlns:a16="http://schemas.microsoft.com/office/drawing/2014/main" id="{DC564278-4C84-9B46-89F7-D979B3FB4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9630" y="1268312"/>
            <a:ext cx="812800" cy="812800"/>
          </a:xfrm>
          <a:prstGeom prst="rect">
            <a:avLst/>
          </a:prstGeom>
        </p:spPr>
      </p:pic>
      <p:pic>
        <p:nvPicPr>
          <p:cNvPr id="8" name="Online Media 7" descr="Walk.m4a">
            <a:hlinkClick r:id="" action="ppaction://media"/>
            <a:extLst>
              <a:ext uri="{FF2B5EF4-FFF2-40B4-BE49-F238E27FC236}">
                <a16:creationId xmlns:a16="http://schemas.microsoft.com/office/drawing/2014/main" id="{231BE186-5E34-F245-AFC4-B873EC48E8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8421" y="37488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petting a dog&#10;&#10;Description automatically generated">
            <a:extLst>
              <a:ext uri="{FF2B5EF4-FFF2-40B4-BE49-F238E27FC236}">
                <a16:creationId xmlns:a16="http://schemas.microsoft.com/office/drawing/2014/main" id="{EAEC8ECF-3447-4549-93F5-EE4F6285C8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19921" r="-1" b="-1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3E432-0A3E-ED45-B16B-4E54BFD2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0" y="322291"/>
            <a:ext cx="3619501" cy="16445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8620B-4C62-F44A-8F36-677D3CDEBE1C}"/>
              </a:ext>
            </a:extLst>
          </p:cNvPr>
          <p:cNvSpPr txBox="1"/>
          <p:nvPr/>
        </p:nvSpPr>
        <p:spPr>
          <a:xfrm>
            <a:off x="7048500" y="3251200"/>
            <a:ext cx="455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Roxy did a jigsaw…</a:t>
            </a:r>
          </a:p>
        </p:txBody>
      </p:sp>
      <p:pic>
        <p:nvPicPr>
          <p:cNvPr id="7" name="Online Media 6" descr="Tuesday.m4a">
            <a:hlinkClick r:id="" action="ppaction://media"/>
            <a:extLst>
              <a:ext uri="{FF2B5EF4-FFF2-40B4-BE49-F238E27FC236}">
                <a16:creationId xmlns:a16="http://schemas.microsoft.com/office/drawing/2014/main" id="{2C282FCE-0526-774D-B2E5-B7067E5B8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61601" y="1090583"/>
            <a:ext cx="812800" cy="812800"/>
          </a:xfrm>
          <a:prstGeom prst="rect">
            <a:avLst/>
          </a:prstGeom>
        </p:spPr>
      </p:pic>
      <p:pic>
        <p:nvPicPr>
          <p:cNvPr id="8" name="Online Media 7" descr="Jigsaw.m4a">
            <a:hlinkClick r:id="" action="ppaction://media"/>
            <a:extLst>
              <a:ext uri="{FF2B5EF4-FFF2-40B4-BE49-F238E27FC236}">
                <a16:creationId xmlns:a16="http://schemas.microsoft.com/office/drawing/2014/main" id="{7245E735-30FB-3F42-9ABC-932C41591C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61601" y="39340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3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grass, building, cow&#10;&#10;Description automatically generated">
            <a:extLst>
              <a:ext uri="{FF2B5EF4-FFF2-40B4-BE49-F238E27FC236}">
                <a16:creationId xmlns:a16="http://schemas.microsoft.com/office/drawing/2014/main" id="{01B6853F-9C05-EE49-9344-14B27B550E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r="-1" b="19921"/>
          <a:stretch/>
        </p:blipFill>
        <p:spPr>
          <a:xfrm>
            <a:off x="5768642" y="-1"/>
            <a:ext cx="6423053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3866B3-A835-6A42-82A1-403B2FA6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68" y="309591"/>
            <a:ext cx="5483479" cy="16445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ABCE5-89A4-0E4F-BD98-C2A3CAAB110A}"/>
              </a:ext>
            </a:extLst>
          </p:cNvPr>
          <p:cNvSpPr txBox="1"/>
          <p:nvPr/>
        </p:nvSpPr>
        <p:spPr>
          <a:xfrm>
            <a:off x="64807" y="3314700"/>
            <a:ext cx="65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Roxy did some gardening…</a:t>
            </a:r>
          </a:p>
        </p:txBody>
      </p:sp>
      <p:pic>
        <p:nvPicPr>
          <p:cNvPr id="7" name="Online Media 6" descr="Wednesday.m4a">
            <a:hlinkClick r:id="" action="ppaction://media"/>
            <a:extLst>
              <a:ext uri="{FF2B5EF4-FFF2-40B4-BE49-F238E27FC236}">
                <a16:creationId xmlns:a16="http://schemas.microsoft.com/office/drawing/2014/main" id="{C09E7B42-0205-8E49-82DA-B715D5BD91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8100" y="1415241"/>
            <a:ext cx="812800" cy="812800"/>
          </a:xfrm>
          <a:prstGeom prst="rect">
            <a:avLst/>
          </a:prstGeom>
        </p:spPr>
      </p:pic>
      <p:pic>
        <p:nvPicPr>
          <p:cNvPr id="8" name="Online Media 7" descr="Gardening.m4a">
            <a:hlinkClick r:id="" action="ppaction://media"/>
            <a:extLst>
              <a:ext uri="{FF2B5EF4-FFF2-40B4-BE49-F238E27FC236}">
                <a16:creationId xmlns:a16="http://schemas.microsoft.com/office/drawing/2014/main" id="{56B103D9-C2BB-874B-856D-3644A21467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8100" y="39610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t in a living room&#10;&#10;Description automatically generated">
            <a:extLst>
              <a:ext uri="{FF2B5EF4-FFF2-40B4-BE49-F238E27FC236}">
                <a16:creationId xmlns:a16="http://schemas.microsoft.com/office/drawing/2014/main" id="{ABAB0941-61AB-2340-B411-8CB0E251F3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334" b="21663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550AFC-AF71-4941-AAA9-923E7038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37023"/>
            <a:ext cx="4498753" cy="100917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FA8AEA-4552-9D4A-A8A2-7CA8B19DB18E}"/>
              </a:ext>
            </a:extLst>
          </p:cNvPr>
          <p:cNvSpPr txBox="1">
            <a:spLocks/>
          </p:cNvSpPr>
          <p:nvPr/>
        </p:nvSpPr>
        <p:spPr>
          <a:xfrm>
            <a:off x="493824" y="3295441"/>
            <a:ext cx="4827476" cy="1009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Roxy did some yoga…</a:t>
            </a:r>
          </a:p>
        </p:txBody>
      </p:sp>
      <p:pic>
        <p:nvPicPr>
          <p:cNvPr id="6" name="Online Media 5" descr="Thursday.m4a">
            <a:hlinkClick r:id="" action="ppaction://media"/>
            <a:extLst>
              <a:ext uri="{FF2B5EF4-FFF2-40B4-BE49-F238E27FC236}">
                <a16:creationId xmlns:a16="http://schemas.microsoft.com/office/drawing/2014/main" id="{3A1703B6-7F68-1343-BC4F-BDE344ECA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69907" y="1241321"/>
            <a:ext cx="812800" cy="812800"/>
          </a:xfrm>
          <a:prstGeom prst="rect">
            <a:avLst/>
          </a:prstGeom>
        </p:spPr>
      </p:pic>
      <p:pic>
        <p:nvPicPr>
          <p:cNvPr id="7" name="Online Media 6" descr="Yoga.m4a">
            <a:hlinkClick r:id="" action="ppaction://media"/>
            <a:extLst>
              <a:ext uri="{FF2B5EF4-FFF2-40B4-BE49-F238E27FC236}">
                <a16:creationId xmlns:a16="http://schemas.microsoft.com/office/drawing/2014/main" id="{72A98818-F7CE-914B-A7A5-F8CB3B83AD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65144" y="38288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lake, bird&#10;&#10;Description automatically generated">
            <a:extLst>
              <a:ext uri="{FF2B5EF4-FFF2-40B4-BE49-F238E27FC236}">
                <a16:creationId xmlns:a16="http://schemas.microsoft.com/office/drawing/2014/main" id="{23B54F33-19E4-6F4A-9FA3-F5DC8F2C7F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19921" r="-1" b="-1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B23CE-BD65-3E4A-A097-528B42E4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34" y="182591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121CD-697E-AE4B-8985-F1C71926B985}"/>
              </a:ext>
            </a:extLst>
          </p:cNvPr>
          <p:cNvSpPr txBox="1"/>
          <p:nvPr/>
        </p:nvSpPr>
        <p:spPr>
          <a:xfrm>
            <a:off x="6422748" y="3276600"/>
            <a:ext cx="539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Roxy went for a swim…</a:t>
            </a:r>
          </a:p>
        </p:txBody>
      </p:sp>
      <p:pic>
        <p:nvPicPr>
          <p:cNvPr id="7" name="Online Media 6" descr="Friday.m4a">
            <a:hlinkClick r:id="" action="ppaction://media"/>
            <a:extLst>
              <a:ext uri="{FF2B5EF4-FFF2-40B4-BE49-F238E27FC236}">
                <a16:creationId xmlns:a16="http://schemas.microsoft.com/office/drawing/2014/main" id="{6DA3A298-4836-F241-9A05-4D647D375C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90100" y="1139824"/>
            <a:ext cx="812800" cy="812800"/>
          </a:xfrm>
          <a:prstGeom prst="rect">
            <a:avLst/>
          </a:prstGeom>
        </p:spPr>
      </p:pic>
      <p:pic>
        <p:nvPicPr>
          <p:cNvPr id="8" name="Online Media 7" descr="Swim.m4a">
            <a:hlinkClick r:id="" action="ppaction://media"/>
            <a:extLst>
              <a:ext uri="{FF2B5EF4-FFF2-40B4-BE49-F238E27FC236}">
                <a16:creationId xmlns:a16="http://schemas.microsoft.com/office/drawing/2014/main" id="{D22A0C35-0635-9244-8077-1B0C80083A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74084" y="39229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og holding a green frisbee in his hand&#10;&#10;Description automatically generated">
            <a:extLst>
              <a:ext uri="{FF2B5EF4-FFF2-40B4-BE49-F238E27FC236}">
                <a16:creationId xmlns:a16="http://schemas.microsoft.com/office/drawing/2014/main" id="{A24E34B6-1C40-C748-93D1-CC30169901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14226" r="-1" b="5695"/>
          <a:stretch/>
        </p:blipFill>
        <p:spPr>
          <a:xfrm>
            <a:off x="5768642" y="-1"/>
            <a:ext cx="6423053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9543C3-86E6-D841-B090-992A4A90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341" y="220691"/>
            <a:ext cx="4805996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C83B9-EF5B-F947-998F-FC7F37637393}"/>
              </a:ext>
            </a:extLst>
          </p:cNvPr>
          <p:cNvSpPr txBox="1"/>
          <p:nvPr/>
        </p:nvSpPr>
        <p:spPr>
          <a:xfrm>
            <a:off x="317500" y="3105833"/>
            <a:ext cx="566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Roxy played with a ball…</a:t>
            </a:r>
          </a:p>
        </p:txBody>
      </p:sp>
      <p:pic>
        <p:nvPicPr>
          <p:cNvPr id="7" name="Online Media 6" descr="Saturday.m4a">
            <a:hlinkClick r:id="" action="ppaction://media"/>
            <a:extLst>
              <a:ext uri="{FF2B5EF4-FFF2-40B4-BE49-F238E27FC236}">
                <a16:creationId xmlns:a16="http://schemas.microsoft.com/office/drawing/2014/main" id="{25CA3A67-D1C2-FB4F-88CB-F7FAC0F2B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9425" y="1266358"/>
            <a:ext cx="812800" cy="812800"/>
          </a:xfrm>
          <a:prstGeom prst="rect">
            <a:avLst/>
          </a:prstGeom>
        </p:spPr>
      </p:pic>
      <p:pic>
        <p:nvPicPr>
          <p:cNvPr id="8" name="Online Media 7" descr="Ball.m4a">
            <a:hlinkClick r:id="" action="ppaction://media"/>
            <a:extLst>
              <a:ext uri="{FF2B5EF4-FFF2-40B4-BE49-F238E27FC236}">
                <a16:creationId xmlns:a16="http://schemas.microsoft.com/office/drawing/2014/main" id="{A1B7F0E8-6BF5-BD49-A19C-F83B63DE8E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9496" y="37521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34C7A-3941-1F47-975D-52B9096F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682" y="2419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</a:p>
        </p:txBody>
      </p:sp>
      <p:sp>
        <p:nvSpPr>
          <p:cNvPr id="21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at lying on top of a table&#10;&#10;Description automatically generated">
            <a:extLst>
              <a:ext uri="{FF2B5EF4-FFF2-40B4-BE49-F238E27FC236}">
                <a16:creationId xmlns:a16="http://schemas.microsoft.com/office/drawing/2014/main" id="{DC900ADE-DA52-7E4C-88ED-F162C2FADC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rcRect r="1" b="3527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A1D649-E59E-CE49-B7F2-389FB7B7BC3B}"/>
              </a:ext>
            </a:extLst>
          </p:cNvPr>
          <p:cNvSpPr txBox="1"/>
          <p:nvPr/>
        </p:nvSpPr>
        <p:spPr>
          <a:xfrm>
            <a:off x="6828633" y="2664594"/>
            <a:ext cx="48059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Roxy slept!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She had a very busy week!</a:t>
            </a:r>
          </a:p>
        </p:txBody>
      </p:sp>
      <p:pic>
        <p:nvPicPr>
          <p:cNvPr id="7" name="Online Media 6" descr="Sunday.m4a">
            <a:hlinkClick r:id="" action="ppaction://media"/>
            <a:extLst>
              <a:ext uri="{FF2B5EF4-FFF2-40B4-BE49-F238E27FC236}">
                <a16:creationId xmlns:a16="http://schemas.microsoft.com/office/drawing/2014/main" id="{93248552-DFB8-8F41-8611-811319259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18713" y="1236980"/>
            <a:ext cx="812800" cy="812800"/>
          </a:xfrm>
          <a:prstGeom prst="rect">
            <a:avLst/>
          </a:prstGeom>
        </p:spPr>
      </p:pic>
      <p:pic>
        <p:nvPicPr>
          <p:cNvPr id="8" name="Online Media 7" descr="Slept.m4a">
            <a:hlinkClick r:id="" action="ppaction://media"/>
            <a:extLst>
              <a:ext uri="{FF2B5EF4-FFF2-40B4-BE49-F238E27FC236}">
                <a16:creationId xmlns:a16="http://schemas.microsoft.com/office/drawing/2014/main" id="{956A641E-F863-2B42-A8BB-9BA0E25144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96581" y="3179762"/>
            <a:ext cx="812800" cy="812800"/>
          </a:xfrm>
          <a:prstGeom prst="rect">
            <a:avLst/>
          </a:prstGeom>
        </p:spPr>
      </p:pic>
      <p:pic>
        <p:nvPicPr>
          <p:cNvPr id="9" name="Online Media 8" descr="Busy week.m4a">
            <a:hlinkClick r:id="" action="ppaction://media"/>
            <a:extLst>
              <a:ext uri="{FF2B5EF4-FFF2-40B4-BE49-F238E27FC236}">
                <a16:creationId xmlns:a16="http://schemas.microsoft.com/office/drawing/2014/main" id="{31C07A12-C28D-D440-8826-5D8468EB88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04200" y="51395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E78B-B36F-924A-95C6-6F5FAC0A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6" y="257573"/>
            <a:ext cx="10998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Can you remember what Roxy did each day?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9968B6-4BF2-0C4C-86E9-5F9CDC602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06333"/>
              </p:ext>
            </p:extLst>
          </p:nvPr>
        </p:nvGraphicFramePr>
        <p:xfrm>
          <a:off x="127001" y="1902620"/>
          <a:ext cx="11874499" cy="471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357">
                  <a:extLst>
                    <a:ext uri="{9D8B030D-6E8A-4147-A177-3AD203B41FA5}">
                      <a16:colId xmlns:a16="http://schemas.microsoft.com/office/drawing/2014/main" val="1496585912"/>
                    </a:ext>
                  </a:extLst>
                </a:gridCol>
                <a:gridCol w="1696357">
                  <a:extLst>
                    <a:ext uri="{9D8B030D-6E8A-4147-A177-3AD203B41FA5}">
                      <a16:colId xmlns:a16="http://schemas.microsoft.com/office/drawing/2014/main" val="2122545002"/>
                    </a:ext>
                  </a:extLst>
                </a:gridCol>
                <a:gridCol w="1696357">
                  <a:extLst>
                    <a:ext uri="{9D8B030D-6E8A-4147-A177-3AD203B41FA5}">
                      <a16:colId xmlns:a16="http://schemas.microsoft.com/office/drawing/2014/main" val="1569433581"/>
                    </a:ext>
                  </a:extLst>
                </a:gridCol>
                <a:gridCol w="1696357">
                  <a:extLst>
                    <a:ext uri="{9D8B030D-6E8A-4147-A177-3AD203B41FA5}">
                      <a16:colId xmlns:a16="http://schemas.microsoft.com/office/drawing/2014/main" val="1156810262"/>
                    </a:ext>
                  </a:extLst>
                </a:gridCol>
                <a:gridCol w="1696357">
                  <a:extLst>
                    <a:ext uri="{9D8B030D-6E8A-4147-A177-3AD203B41FA5}">
                      <a16:colId xmlns:a16="http://schemas.microsoft.com/office/drawing/2014/main" val="17528590"/>
                    </a:ext>
                  </a:extLst>
                </a:gridCol>
                <a:gridCol w="1696357">
                  <a:extLst>
                    <a:ext uri="{9D8B030D-6E8A-4147-A177-3AD203B41FA5}">
                      <a16:colId xmlns:a16="http://schemas.microsoft.com/office/drawing/2014/main" val="3607965341"/>
                    </a:ext>
                  </a:extLst>
                </a:gridCol>
                <a:gridCol w="1696357">
                  <a:extLst>
                    <a:ext uri="{9D8B030D-6E8A-4147-A177-3AD203B41FA5}">
                      <a16:colId xmlns:a16="http://schemas.microsoft.com/office/drawing/2014/main" val="1968978205"/>
                    </a:ext>
                  </a:extLst>
                </a:gridCol>
              </a:tblGrid>
              <a:tr h="63026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265989"/>
                  </a:ext>
                </a:extLst>
              </a:tr>
              <a:tr h="2041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174512"/>
                  </a:ext>
                </a:extLst>
              </a:tr>
              <a:tr h="204191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96541"/>
                  </a:ext>
                </a:extLst>
              </a:tr>
            </a:tbl>
          </a:graphicData>
        </a:graphic>
      </p:graphicFrame>
      <p:pic>
        <p:nvPicPr>
          <p:cNvPr id="7" name="Picture 6" descr="A dog running in a grassy field&#10;&#10;Description automatically generated">
            <a:extLst>
              <a:ext uri="{FF2B5EF4-FFF2-40B4-BE49-F238E27FC236}">
                <a16:creationId xmlns:a16="http://schemas.microsoft.com/office/drawing/2014/main" id="{722EBCC8-7AF4-8844-A621-DDF305052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541587"/>
            <a:ext cx="1533525" cy="2044700"/>
          </a:xfrm>
          <a:prstGeom prst="rect">
            <a:avLst/>
          </a:prstGeom>
        </p:spPr>
      </p:pic>
      <p:pic>
        <p:nvPicPr>
          <p:cNvPr id="9" name="Picture 8" descr="A picture containing water, outdoor, lake, bird&#10;&#10;Description automatically generated">
            <a:extLst>
              <a:ext uri="{FF2B5EF4-FFF2-40B4-BE49-F238E27FC236}">
                <a16:creationId xmlns:a16="http://schemas.microsoft.com/office/drawing/2014/main" id="{0AE4C21A-4FD5-DA49-B84B-FDE193362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0" y="2541588"/>
            <a:ext cx="1533525" cy="2044700"/>
          </a:xfrm>
          <a:prstGeom prst="rect">
            <a:avLst/>
          </a:prstGeom>
        </p:spPr>
      </p:pic>
      <p:pic>
        <p:nvPicPr>
          <p:cNvPr id="11" name="Picture 10" descr="A dog holding a green frisbee in his hand&#10;&#10;Description automatically generated">
            <a:extLst>
              <a:ext uri="{FF2B5EF4-FFF2-40B4-BE49-F238E27FC236}">
                <a16:creationId xmlns:a16="http://schemas.microsoft.com/office/drawing/2014/main" id="{163AFCD6-D62D-E045-B721-FAAB1FC85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0450" y="2541587"/>
            <a:ext cx="1533525" cy="2044700"/>
          </a:xfrm>
          <a:prstGeom prst="rect">
            <a:avLst/>
          </a:prstGeom>
        </p:spPr>
      </p:pic>
      <p:pic>
        <p:nvPicPr>
          <p:cNvPr id="13" name="Picture 12" descr="A picture containing outdoor, grass, building, cow&#10;&#10;Description automatically generated">
            <a:extLst>
              <a:ext uri="{FF2B5EF4-FFF2-40B4-BE49-F238E27FC236}">
                <a16:creationId xmlns:a16="http://schemas.microsoft.com/office/drawing/2014/main" id="{1B75C3DE-E4E3-9742-8157-5201D13CC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199" y="2541588"/>
            <a:ext cx="1533525" cy="2044700"/>
          </a:xfrm>
          <a:prstGeom prst="rect">
            <a:avLst/>
          </a:prstGeom>
        </p:spPr>
      </p:pic>
      <p:pic>
        <p:nvPicPr>
          <p:cNvPr id="15" name="Picture 14" descr="A cat in a living room&#10;&#10;Description automatically generated">
            <a:extLst>
              <a:ext uri="{FF2B5EF4-FFF2-40B4-BE49-F238E27FC236}">
                <a16:creationId xmlns:a16="http://schemas.microsoft.com/office/drawing/2014/main" id="{A657B729-C379-B746-AA8A-C8D75CAE19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724" y="2541587"/>
            <a:ext cx="1533525" cy="2044700"/>
          </a:xfrm>
          <a:prstGeom prst="rect">
            <a:avLst/>
          </a:prstGeom>
        </p:spPr>
      </p:pic>
      <p:pic>
        <p:nvPicPr>
          <p:cNvPr id="17" name="Picture 16" descr="A cat lying on top of a table&#10;&#10;Description automatically generated">
            <a:extLst>
              <a:ext uri="{FF2B5EF4-FFF2-40B4-BE49-F238E27FC236}">
                <a16:creationId xmlns:a16="http://schemas.microsoft.com/office/drawing/2014/main" id="{578439FF-143B-704A-80E6-847C46991B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8301" y="2541587"/>
            <a:ext cx="1150360" cy="2044700"/>
          </a:xfrm>
          <a:prstGeom prst="rect">
            <a:avLst/>
          </a:prstGeom>
        </p:spPr>
      </p:pic>
      <p:pic>
        <p:nvPicPr>
          <p:cNvPr id="19" name="Picture 18" descr="A person petting a dog&#10;&#10;Description automatically generated">
            <a:extLst>
              <a:ext uri="{FF2B5EF4-FFF2-40B4-BE49-F238E27FC236}">
                <a16:creationId xmlns:a16="http://schemas.microsoft.com/office/drawing/2014/main" id="{1F253A20-E521-C345-A756-2B6DBFCA1D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7699" y="2541587"/>
            <a:ext cx="1533525" cy="20447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26FF2B-B540-9B4A-B3F8-CC8FCAD76F11}"/>
              </a:ext>
            </a:extLst>
          </p:cNvPr>
          <p:cNvSpPr txBox="1"/>
          <p:nvPr/>
        </p:nvSpPr>
        <p:spPr>
          <a:xfrm>
            <a:off x="190500" y="4540310"/>
            <a:ext cx="1533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Roxy went for a walk.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228180-E24D-CA4F-9403-0A26CB0D2D68}"/>
              </a:ext>
            </a:extLst>
          </p:cNvPr>
          <p:cNvSpPr txBox="1"/>
          <p:nvPr/>
        </p:nvSpPr>
        <p:spPr>
          <a:xfrm>
            <a:off x="1944687" y="4540310"/>
            <a:ext cx="1533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Roxy did a jigsaw.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C6343-8F3F-9E42-92D1-8739F0BAF516}"/>
              </a:ext>
            </a:extLst>
          </p:cNvPr>
          <p:cNvSpPr txBox="1"/>
          <p:nvPr/>
        </p:nvSpPr>
        <p:spPr>
          <a:xfrm>
            <a:off x="3565525" y="4554598"/>
            <a:ext cx="165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Roxy did some gardening.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B4E090-3B56-384C-A67C-E83FDFC36504}"/>
              </a:ext>
            </a:extLst>
          </p:cNvPr>
          <p:cNvSpPr txBox="1"/>
          <p:nvPr/>
        </p:nvSpPr>
        <p:spPr>
          <a:xfrm>
            <a:off x="5319315" y="4538324"/>
            <a:ext cx="1533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Roxy did some yoga.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0F247-558F-6843-930B-1619C887286A}"/>
              </a:ext>
            </a:extLst>
          </p:cNvPr>
          <p:cNvSpPr txBox="1"/>
          <p:nvPr/>
        </p:nvSpPr>
        <p:spPr>
          <a:xfrm>
            <a:off x="7080251" y="4538323"/>
            <a:ext cx="1533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Roxy went for a swim.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0BE36D-185C-964D-B038-B2B99A2C8F28}"/>
              </a:ext>
            </a:extLst>
          </p:cNvPr>
          <p:cNvSpPr txBox="1"/>
          <p:nvPr/>
        </p:nvSpPr>
        <p:spPr>
          <a:xfrm>
            <a:off x="8774112" y="4538322"/>
            <a:ext cx="1533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Roxy played with a ball.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60807F-DCDA-AA45-A590-6A724AF5183D}"/>
              </a:ext>
            </a:extLst>
          </p:cNvPr>
          <p:cNvSpPr txBox="1"/>
          <p:nvPr/>
        </p:nvSpPr>
        <p:spPr>
          <a:xfrm>
            <a:off x="10467973" y="4554598"/>
            <a:ext cx="1533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Roxy slept!</a:t>
            </a:r>
          </a:p>
        </p:txBody>
      </p:sp>
      <p:pic>
        <p:nvPicPr>
          <p:cNvPr id="27" name="Online Media 26" descr="Remember.m4a">
            <a:hlinkClick r:id="" action="ppaction://media"/>
            <a:extLst>
              <a:ext uri="{FF2B5EF4-FFF2-40B4-BE49-F238E27FC236}">
                <a16:creationId xmlns:a16="http://schemas.microsoft.com/office/drawing/2014/main" id="{C796F0CC-4BBA-6741-84DD-F6CD07752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03481" y="10171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2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161</Words>
  <Application>Microsoft Macintosh PowerPoint</Application>
  <PresentationFormat>Widescreen</PresentationFormat>
  <Paragraphs>34</Paragraphs>
  <Slides>10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 week in the life of Roxy</vt:lpstr>
      <vt:lpstr>Monday</vt:lpstr>
      <vt:lpstr>Tuesday</vt:lpstr>
      <vt:lpstr>Wednesday</vt:lpstr>
      <vt:lpstr>Thursday</vt:lpstr>
      <vt:lpstr>Friday</vt:lpstr>
      <vt:lpstr>Saturday</vt:lpstr>
      <vt:lpstr>Sunday</vt:lpstr>
      <vt:lpstr>Can you remember what Roxy did each day?</vt:lpstr>
      <vt:lpstr>Now it’s your turn!  Can you do the same for your pet? Or if you don’t have a pet, you can make one up! How about a pet monkey or a pet lion?! Be creative!  I can’t wait to see what you 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week in the life of Roxy</dc:title>
  <dc:creator>Nicola Finch</dc:creator>
  <cp:lastModifiedBy>Nicola Finch</cp:lastModifiedBy>
  <cp:revision>5</cp:revision>
  <dcterms:created xsi:type="dcterms:W3CDTF">2020-04-04T15:18:18Z</dcterms:created>
  <dcterms:modified xsi:type="dcterms:W3CDTF">2020-04-04T16:09:56Z</dcterms:modified>
</cp:coreProperties>
</file>